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空格 字号 数学字体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BDECF-EAA2-D7BD-34BE-58468179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836" y="1610670"/>
            <a:ext cx="4882787" cy="40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8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-2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319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-3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7F43F-F8DF-DD61-ACE8-98C4D7584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34" y="1589654"/>
            <a:ext cx="6168682" cy="410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5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13289</TotalTime>
  <Words>1125</Words>
  <Application>Microsoft Office PowerPoint</Application>
  <PresentationFormat>Widescreen</PresentationFormat>
  <Paragraphs>121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30</cp:revision>
  <dcterms:created xsi:type="dcterms:W3CDTF">2023-11-01T13:38:42Z</dcterms:created>
  <dcterms:modified xsi:type="dcterms:W3CDTF">2023-11-11T18:34:17Z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